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40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9772650"/>
            <a:ext cx="11862673" cy="444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Открой свою силу Отшельника: узнай, как твоя девятка влияет на судьбу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1383863" y="14721245"/>
            <a:ext cx="11862673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энергия девятки влияет на всю жизнь. Листай, чтобы раскрыть свой потенциал мудрости и духовного роста.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399103"/>
            <a:ext cx="11862673" cy="222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Твоя сила в мудрости и глубине</a:t>
            </a:r>
            <a:endParaRPr lang="en-US" sz="7000" dirty="0"/>
          </a:p>
        </p:txBody>
      </p:sp>
      <p:sp>
        <p:nvSpPr>
          <p:cNvPr id="3" name="Shape 1"/>
          <p:cNvSpPr/>
          <p:nvPr/>
        </p:nvSpPr>
        <p:spPr>
          <a:xfrm>
            <a:off x="1383863" y="5013246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550670" y="5096649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2829520" y="5013246"/>
            <a:ext cx="834485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 тебе всегда идут за советом</a:t>
            </a:r>
            <a:endParaRPr lang="en-US" sz="4350" dirty="0"/>
          </a:p>
        </p:txBody>
      </p:sp>
      <p:sp>
        <p:nvSpPr>
          <p:cNvPr id="6" name="Text 4"/>
          <p:cNvSpPr/>
          <p:nvPr/>
        </p:nvSpPr>
        <p:spPr>
          <a:xfrm>
            <a:off x="2829520" y="5975033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— та мудрая, глубокая натура, к которой тянутся в поисках совета. Твои слова имеют особую силу помогать другим находить путь.</a:t>
            </a:r>
            <a:endParaRPr lang="en-US" sz="3500" dirty="0"/>
          </a:p>
        </p:txBody>
      </p:sp>
      <p:sp>
        <p:nvSpPr>
          <p:cNvPr id="7" name="Shape 5"/>
          <p:cNvSpPr/>
          <p:nvPr/>
        </p:nvSpPr>
        <p:spPr>
          <a:xfrm>
            <a:off x="1383863" y="9055179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50670" y="9138583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250" dirty="0"/>
          </a:p>
        </p:txBody>
      </p:sp>
      <p:sp>
        <p:nvSpPr>
          <p:cNvPr id="9" name="Text 7"/>
          <p:cNvSpPr/>
          <p:nvPr/>
        </p:nvSpPr>
        <p:spPr>
          <a:xfrm>
            <a:off x="2829520" y="9055179"/>
            <a:ext cx="9151620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Ты — надёжный хранитель тайн</a:t>
            </a:r>
            <a:endParaRPr lang="en-US" sz="4350" dirty="0"/>
          </a:p>
        </p:txBody>
      </p:sp>
      <p:sp>
        <p:nvSpPr>
          <p:cNvPr id="10" name="Text 8"/>
          <p:cNvSpPr/>
          <p:nvPr/>
        </p:nvSpPr>
        <p:spPr>
          <a:xfrm>
            <a:off x="2829520" y="10016966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Люди доверяют тебе свои секреты, зная, что ты уважаешь личные границы и умеешь слушать не осуждая.</a:t>
            </a:r>
            <a:endParaRPr lang="en-US" sz="3500" dirty="0"/>
          </a:p>
        </p:txBody>
      </p:sp>
      <p:sp>
        <p:nvSpPr>
          <p:cNvPr id="11" name="Shape 9"/>
          <p:cNvSpPr/>
          <p:nvPr/>
        </p:nvSpPr>
        <p:spPr>
          <a:xfrm>
            <a:off x="1383863" y="13097113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50670" y="13180516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250" dirty="0"/>
          </a:p>
        </p:txBody>
      </p:sp>
      <p:sp>
        <p:nvSpPr>
          <p:cNvPr id="13" name="Text 11"/>
          <p:cNvSpPr/>
          <p:nvPr/>
        </p:nvSpPr>
        <p:spPr>
          <a:xfrm>
            <a:off x="2829520" y="13097113"/>
            <a:ext cx="10417016" cy="138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Твоя внутренняя сила — самодостаточность</a:t>
            </a:r>
            <a:endParaRPr lang="en-US" sz="4350" dirty="0"/>
          </a:p>
        </p:txBody>
      </p:sp>
      <p:sp>
        <p:nvSpPr>
          <p:cNvPr id="14" name="Text 12"/>
          <p:cNvSpPr/>
          <p:nvPr/>
        </p:nvSpPr>
        <p:spPr>
          <a:xfrm>
            <a:off x="2829520" y="14753868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никогда не бывает скучно наедине с собой. Именно в уединении к тебе приходят самые ценные озарения и глубокие мысли.</a:t>
            </a:r>
            <a:endParaRPr lang="en-US"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386007"/>
            <a:ext cx="11862673" cy="1729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8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проявляется твой дар помощи другим</a:t>
            </a:r>
            <a:endParaRPr lang="en-US" sz="5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863" y="3807857"/>
            <a:ext cx="864870" cy="864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3863" y="5018603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Исцеляешь души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1383863" y="5766673"/>
            <a:ext cx="5671899" cy="3874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 тебя получается отличный целитель души и тела. Ты обладаешь особой отзывчивостью к боли других и интуитивно чувствуешь, как направить человека к выходу из трудной ситуации.</a:t>
            </a:r>
            <a:endParaRPr lang="en-US" sz="2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37" y="3807857"/>
            <a:ext cx="864870" cy="864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4637" y="5018603"/>
            <a:ext cx="4448532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Делишься знаниями</a:t>
            </a:r>
            <a:endParaRPr lang="en-US" sz="3400" dirty="0"/>
          </a:p>
        </p:txBody>
      </p:sp>
      <p:sp>
        <p:nvSpPr>
          <p:cNvPr id="8" name="Text 4"/>
          <p:cNvSpPr/>
          <p:nvPr/>
        </p:nvSpPr>
        <p:spPr>
          <a:xfrm>
            <a:off x="7574637" y="5766673"/>
            <a:ext cx="5671899" cy="2767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Найдя ответы на сложные вопросы, ты щедро делишься ими с окружающими. Люди сами приходят к тебе за помощью, чувствуя твой свет мудрости.</a:t>
            </a:r>
            <a:endParaRPr lang="en-US" sz="2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10679192"/>
            <a:ext cx="864870" cy="864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3863" y="11889938"/>
            <a:ext cx="501324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Развиваешь интеллект</a:t>
            </a:r>
            <a:endParaRPr lang="en-US" sz="3400" dirty="0"/>
          </a:p>
        </p:txBody>
      </p:sp>
      <p:sp>
        <p:nvSpPr>
          <p:cNvPr id="11" name="Text 6"/>
          <p:cNvSpPr/>
          <p:nvPr/>
        </p:nvSpPr>
        <p:spPr>
          <a:xfrm>
            <a:off x="1383863" y="12638008"/>
            <a:ext cx="5671899" cy="2767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Твой острый ум и любовь к научным исследованиям помогают создавать собственные методы и формулы, которыми ты можешь успешно обучать других.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383863" y="15794831"/>
            <a:ext cx="11862673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мудрость — не просто личное качество, но дар, который преображает жизни людей вокруг тебя.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602581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особый путь в любви и работе</a:t>
            </a:r>
            <a:endParaRPr lang="en-US" sz="5800" dirty="0"/>
          </a:p>
        </p:txBody>
      </p:sp>
      <p:sp>
        <p:nvSpPr>
          <p:cNvPr id="3" name="Shape 1"/>
          <p:cNvSpPr/>
          <p:nvPr/>
        </p:nvSpPr>
        <p:spPr>
          <a:xfrm>
            <a:off x="1383863" y="4197310"/>
            <a:ext cx="11862673" cy="391560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754505" y="4567952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Любовь по-твоему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754505" y="5369600"/>
            <a:ext cx="11121390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не спешишь вступать в отношения, но если выбрал партнера, то будешь верен и предан до конца. Ты — настоящий однолюб. Хотя ты не склонен бурно проявлять свои чувства, в глубине души ты заботливый и нежный.</a:t>
            </a:r>
            <a:endParaRPr lang="en-US" sz="2900" dirty="0"/>
          </a:p>
        </p:txBody>
      </p:sp>
      <p:sp>
        <p:nvSpPr>
          <p:cNvPr id="6" name="Shape 4"/>
          <p:cNvSpPr/>
          <p:nvPr/>
        </p:nvSpPr>
        <p:spPr>
          <a:xfrm>
            <a:off x="1383863" y="8483560"/>
            <a:ext cx="11862673" cy="391560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754505" y="8854202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Твоя карьера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754505" y="9655850"/>
            <a:ext cx="11121390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зарабатываешь головой, а не руками. Тебе комфортно работать в одиночестве, быть самому себе начальником. В тебе скрыт лидерский потенциал, который требует развития и проявления.</a:t>
            </a:r>
            <a:endParaRPr lang="en-US" sz="2900" dirty="0"/>
          </a:p>
        </p:txBody>
      </p:sp>
      <p:sp>
        <p:nvSpPr>
          <p:cNvPr id="9" name="Shape 7"/>
          <p:cNvSpPr/>
          <p:nvPr/>
        </p:nvSpPr>
        <p:spPr>
          <a:xfrm>
            <a:off x="1383863" y="12769810"/>
            <a:ext cx="11862673" cy="391560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754505" y="13140452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характер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1754505" y="13942100"/>
            <a:ext cx="11121390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Тебя отличает доброта, прямолинейность и честность. Ты неспешен, несуетлив, последователен в своих действиях. Ты уважаешь мудрость старших поколений и ищешь свой собственный путь.</a:t>
            </a:r>
            <a:endParaRPr lang="en-US" sz="2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106335"/>
            <a:ext cx="11862673" cy="1729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8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скрытые тени, которые важно осознать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1773079" y="4528185"/>
            <a:ext cx="45720" cy="11653480"/>
          </a:xfrm>
          <a:prstGeom prst="roundRect">
            <a:avLst>
              <a:gd name="adj" fmla="val 11351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2116574" y="5283756"/>
            <a:ext cx="1037868" cy="45720"/>
          </a:xfrm>
          <a:prstGeom prst="roundRect">
            <a:avLst>
              <a:gd name="adj" fmla="val 11351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1383863" y="4917400"/>
            <a:ext cx="778431" cy="77843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513642" y="4982289"/>
            <a:ext cx="518874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050" dirty="0"/>
          </a:p>
        </p:txBody>
      </p:sp>
      <p:sp>
        <p:nvSpPr>
          <p:cNvPr id="7" name="Text 5"/>
          <p:cNvSpPr/>
          <p:nvPr/>
        </p:nvSpPr>
        <p:spPr>
          <a:xfrm>
            <a:off x="3502938" y="4874062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Изоляция</a:t>
            </a:r>
            <a:endParaRPr lang="en-US" sz="3400" dirty="0"/>
          </a:p>
        </p:txBody>
      </p:sp>
      <p:sp>
        <p:nvSpPr>
          <p:cNvPr id="8" name="Text 6"/>
          <p:cNvSpPr/>
          <p:nvPr/>
        </p:nvSpPr>
        <p:spPr>
          <a:xfrm>
            <a:off x="3502938" y="5622131"/>
            <a:ext cx="9743599" cy="221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любовь к уединению может привести к полному отшельничеству. Ты часто сомневаешься в людях, редко подпускаешь их близко к себе. Ты боишься одиночества, но одновременно создаешь все условия для него.</a:t>
            </a:r>
            <a:endParaRPr lang="en-US" sz="2700" dirty="0"/>
          </a:p>
        </p:txBody>
      </p:sp>
      <p:sp>
        <p:nvSpPr>
          <p:cNvPr id="9" name="Shape 7"/>
          <p:cNvSpPr/>
          <p:nvPr/>
        </p:nvSpPr>
        <p:spPr>
          <a:xfrm>
            <a:off x="2116574" y="9283541"/>
            <a:ext cx="1037868" cy="45720"/>
          </a:xfrm>
          <a:prstGeom prst="roundRect">
            <a:avLst>
              <a:gd name="adj" fmla="val 11351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1383863" y="8917186"/>
            <a:ext cx="778431" cy="77843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1513642" y="8982075"/>
            <a:ext cx="518874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050" dirty="0"/>
          </a:p>
        </p:txBody>
      </p:sp>
      <p:sp>
        <p:nvSpPr>
          <p:cNvPr id="12" name="Text 10"/>
          <p:cNvSpPr/>
          <p:nvPr/>
        </p:nvSpPr>
        <p:spPr>
          <a:xfrm>
            <a:off x="3502938" y="8873847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Перфекционизм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3502938" y="9621917"/>
            <a:ext cx="9743599" cy="221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требовательность иногда превращается в нетерпимость к другим. Когда ты разочаровываешься в ком-то, то замыкаешься в себе на долгие годы, чтобы не переживать вновь боль предательства.</a:t>
            </a:r>
            <a:endParaRPr lang="en-US" sz="2700" dirty="0"/>
          </a:p>
        </p:txBody>
      </p:sp>
      <p:sp>
        <p:nvSpPr>
          <p:cNvPr id="14" name="Shape 12"/>
          <p:cNvSpPr/>
          <p:nvPr/>
        </p:nvSpPr>
        <p:spPr>
          <a:xfrm>
            <a:off x="2116574" y="13283327"/>
            <a:ext cx="1037868" cy="45720"/>
          </a:xfrm>
          <a:prstGeom prst="roundRect">
            <a:avLst>
              <a:gd name="adj" fmla="val 11351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1383863" y="12916972"/>
            <a:ext cx="778431" cy="77843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513642" y="12981861"/>
            <a:ext cx="518874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050" dirty="0"/>
          </a:p>
        </p:txBody>
      </p:sp>
      <p:sp>
        <p:nvSpPr>
          <p:cNvPr id="17" name="Text 15"/>
          <p:cNvSpPr/>
          <p:nvPr/>
        </p:nvSpPr>
        <p:spPr>
          <a:xfrm>
            <a:off x="3502938" y="12873633"/>
            <a:ext cx="4418648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Ложная скромность</a:t>
            </a:r>
            <a:endParaRPr lang="en-US" sz="3400" dirty="0"/>
          </a:p>
        </p:txBody>
      </p:sp>
      <p:sp>
        <p:nvSpPr>
          <p:cNvPr id="18" name="Text 16"/>
          <p:cNvSpPr/>
          <p:nvPr/>
        </p:nvSpPr>
        <p:spPr>
          <a:xfrm>
            <a:off x="3502938" y="13621703"/>
            <a:ext cx="9743599" cy="221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негативном проявлении ты пренебрегаешь заботой о себе, ведешь аскетичный образ жизни, экономишь на себе. Твой принцип "довольствоваться малым" мешает принимать блага материального мира.</a:t>
            </a:r>
            <a:endParaRPr lang="en-US" sz="2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413629"/>
            <a:ext cx="11862673" cy="3150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25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раскрыть свой истинный потенциал Отшельника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1383863" y="5404604"/>
            <a:ext cx="11862673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энергия девятки — это дар мудрости и глубокого понимания жизни. Чтобы полностью раскрыть свой потенциал: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1383863" y="7893844"/>
            <a:ext cx="1186267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5250"/>
              </a:lnSpc>
              <a:buSzPct val="100000"/>
              <a:buChar char="•"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Находи баланс между уединением и общением с другими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1383863" y="9385340"/>
            <a:ext cx="1186267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5250"/>
              </a:lnSpc>
              <a:buSzPct val="100000"/>
              <a:buChar char="•"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 бойся делиться своими знаниями — мир нуждается в твоей мудрости</a:t>
            </a:r>
            <a:endParaRPr lang="en-US" sz="3300" dirty="0"/>
          </a:p>
        </p:txBody>
      </p:sp>
      <p:sp>
        <p:nvSpPr>
          <p:cNvPr id="6" name="Text 4"/>
          <p:cNvSpPr/>
          <p:nvPr/>
        </p:nvSpPr>
        <p:spPr>
          <a:xfrm>
            <a:off x="1383863" y="10876836"/>
            <a:ext cx="1186267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5250"/>
              </a:lnSpc>
              <a:buSzPct val="100000"/>
              <a:buChar char="•"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Позволь себе принимать материальные блага — ты их достоин</a:t>
            </a:r>
            <a:endParaRPr lang="en-US" sz="3300" dirty="0"/>
          </a:p>
        </p:txBody>
      </p:sp>
      <p:sp>
        <p:nvSpPr>
          <p:cNvPr id="7" name="Text 5"/>
          <p:cNvSpPr/>
          <p:nvPr/>
        </p:nvSpPr>
        <p:spPr>
          <a:xfrm>
            <a:off x="1383863" y="12368332"/>
            <a:ext cx="1186267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5250"/>
              </a:lnSpc>
              <a:buSzPct val="100000"/>
              <a:buChar char="•"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Используй свои интеллектуальные дары для помощи окружающим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1383863" y="14185344"/>
            <a:ext cx="11862673" cy="26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этой информацией с друзьями, у которых энергия девятки, и отметь тех, кому свойственна мудрость Отшельника! Какие качества Отшельника ты видишь в себе?</a:t>
            </a:r>
            <a:endParaRPr lang="en-US" sz="3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2025-03-14T19:18:04Z</dcterms:created>
  <dcterms:modified xsi:type="dcterms:W3CDTF">2025-03-14T19:18:04Z</dcterms:modified>
</cp:coreProperties>
</file>